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73" r:id="rId4"/>
    <p:sldId id="274" r:id="rId5"/>
    <p:sldId id="272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3" r:id="rId14"/>
    <p:sldId id="262" r:id="rId15"/>
    <p:sldId id="264" r:id="rId16"/>
    <p:sldId id="267" r:id="rId17"/>
    <p:sldId id="268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8314-9AEC-C24A-825E-8D76CFBBA27D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13F10-52B0-C04B-AB2C-36070EE015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5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3F10-52B0-C04B-AB2C-36070EE015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7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A1925580-C2BB-EC4B-8506-1B0C8C7117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DCC0-590B-1C4E-823D-4F1AD5AD58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9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D146-044D-A049-9CFE-EE9A5E3086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1BA07-AB89-BA42-AB51-B8E83999F0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AC19-2360-4848-B9DA-D20011684D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5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4AED-94B3-0944-A4CE-CAE28B45B4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808C0-597C-394E-8713-4D7A8B66E0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6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6D185-B2DC-EA4A-9713-FF9A3F784C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E31F-9B66-7148-BDAF-A3EAE621DF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5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B718-0C24-3840-AB5C-753E9B74BB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D66E4-7452-EF43-87AF-D887BA1D0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713B4A2-C496-A044-A26B-9AF7200E316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tdF6jN7h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9131649c-84f4-441e-9a09-eb11815d356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ogle.com/k-12-solutions/classroom/?modal_active=non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modo.com/home#/group?id=2637320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atricia_kuhl_the_linguistic_genius_of_babies#t-1751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_________Microsoft_Word1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humanities/grammar/introduction-to-grammar/welcome-to-grammar-subject/v/introduction-to-gramm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5QQHlepF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us.byu.edu/coca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eJRXOOikg&amp;t=1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06BXgWbG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ZQVpJAml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INTEGRATING </a:t>
            </a:r>
            <a:r>
              <a:rPr lang="en-US" sz="4000" dirty="0" smtClean="0"/>
              <a:t>TECHNOLOGY</a:t>
            </a:r>
            <a:r>
              <a:rPr lang="en-US" sz="3600" dirty="0" smtClean="0"/>
              <a:t> INTO THE CLASSROOM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077200" cy="519113"/>
          </a:xfrm>
        </p:spPr>
        <p:txBody>
          <a:bodyPr/>
          <a:lstStyle/>
          <a:p>
            <a:pPr algn="ctr"/>
            <a:r>
              <a:rPr lang="en-US" dirty="0" smtClean="0"/>
              <a:t>A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1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BAUMAN MOSCOW STATE TECHNICAL UNIVERSITY        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Virginia G Simmons, PhD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preparing our students to walk out the door.</a:t>
            </a:r>
          </a:p>
          <a:p>
            <a:endParaRPr lang="en-US" dirty="0"/>
          </a:p>
          <a:p>
            <a:r>
              <a:rPr lang="en-US" dirty="0" smtClean="0"/>
              <a:t>What about the </a:t>
            </a:r>
            <a:r>
              <a:rPr lang="en-US" dirty="0" smtClean="0">
                <a:hlinkClick r:id="rId2"/>
              </a:rPr>
              <a:t>world that they walk into?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ABOUT WHAT WE TEACH, IT IS ABOUT WHAT THE STUDENTS LEARN.</a:t>
            </a:r>
          </a:p>
          <a:p>
            <a:endParaRPr lang="en-US" dirty="0"/>
          </a:p>
          <a:p>
            <a:r>
              <a:rPr lang="en-US" dirty="0" smtClean="0"/>
              <a:t>John Hattie, VISIBLE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ABOUT WHAT WE TEACH, IT IS ABOUT WHAT THE STUDENTS LEARN.</a:t>
            </a:r>
          </a:p>
          <a:p>
            <a:endParaRPr lang="en-US" dirty="0"/>
          </a:p>
          <a:p>
            <a:r>
              <a:rPr lang="en-US" dirty="0" smtClean="0"/>
              <a:t>WHAT HAVE YOU LEARNED FROM THE VIDEOS    </a:t>
            </a:r>
            <a:r>
              <a:rPr lang="en-US" dirty="0" smtClean="0">
                <a:hlinkClick r:id="rId2"/>
              </a:rPr>
              <a:t>KAHOOT.COM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https://edu.google.com/k-12-solutions/classroom/?modal_active=</a:t>
            </a:r>
            <a:r>
              <a:rPr lang="en-US" dirty="0" smtClean="0">
                <a:hlinkClick r:id="rId2"/>
              </a:rPr>
              <a:t>none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 Collaboration with G Suite for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Suite for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4419600"/>
          </a:xfrm>
        </p:spPr>
        <p:txBody>
          <a:bodyPr/>
          <a:lstStyle/>
          <a:p>
            <a:r>
              <a:rPr lang="en-US" dirty="0" smtClean="0"/>
              <a:t>email, chat, video conferences, </a:t>
            </a:r>
          </a:p>
          <a:p>
            <a:r>
              <a:rPr lang="en-US" dirty="0" smtClean="0"/>
              <a:t>Co-edit documents, presentations in real time</a:t>
            </a:r>
          </a:p>
          <a:p>
            <a:r>
              <a:rPr lang="en-US" dirty="0" smtClean="0"/>
              <a:t>Schedule meeting, reminders</a:t>
            </a:r>
          </a:p>
          <a:p>
            <a:r>
              <a:rPr lang="en-US" dirty="0" smtClean="0"/>
              <a:t>Create classes, give quizzes, give feedback</a:t>
            </a:r>
          </a:p>
          <a:p>
            <a:r>
              <a:rPr lang="en-US" dirty="0" smtClean="0"/>
              <a:t>Configure security settings, manage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EDMODO.COM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05800" cy="40386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hlinkClick r:id="rId2"/>
              </a:rPr>
              <a:t>ALLOWS YOU TO </a:t>
            </a:r>
            <a:endParaRPr lang="en-US" dirty="0" smtClean="0"/>
          </a:p>
          <a:p>
            <a:pPr lvl="1"/>
            <a:r>
              <a:rPr lang="en-US" dirty="0" smtClean="0"/>
              <a:t>SET UP CLASSES</a:t>
            </a:r>
          </a:p>
          <a:p>
            <a:pPr lvl="1"/>
            <a:r>
              <a:rPr lang="en-US" dirty="0" smtClean="0"/>
              <a:t>GIVE ASSIGNMENTS</a:t>
            </a:r>
          </a:p>
          <a:p>
            <a:pPr lvl="1"/>
            <a:r>
              <a:rPr lang="en-US" dirty="0" smtClean="0"/>
              <a:t>SEND MINDERS</a:t>
            </a:r>
          </a:p>
          <a:p>
            <a:pPr lvl="1"/>
            <a:r>
              <a:rPr lang="en-US" dirty="0" smtClean="0"/>
              <a:t>GRADE ASSIGNMENTS</a:t>
            </a:r>
          </a:p>
          <a:p>
            <a:pPr lvl="1"/>
            <a:r>
              <a:rPr lang="en-US" dirty="0" smtClean="0"/>
              <a:t>ANSWER QUESTIONS</a:t>
            </a:r>
          </a:p>
          <a:p>
            <a:pPr lvl="1"/>
            <a:r>
              <a:rPr lang="en-US" dirty="0" smtClean="0"/>
              <a:t>GIVE TESTS</a:t>
            </a:r>
          </a:p>
          <a:p>
            <a:pPr lvl="1"/>
            <a:r>
              <a:rPr lang="en-US" dirty="0" smtClean="0"/>
              <a:t>FLIP YOUR CLASSROOM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TALKS, TEDED, TEDX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watch the first 3 minutes of this video on the </a:t>
            </a:r>
            <a:r>
              <a:rPr lang="en-US" dirty="0" smtClean="0">
                <a:hlinkClick r:id="rId3"/>
              </a:rPr>
              <a:t>acquisition of language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Valuable Information</a:t>
            </a:r>
          </a:p>
          <a:p>
            <a:r>
              <a:rPr lang="en-US" dirty="0" smtClean="0"/>
              <a:t>Speakers with different accents</a:t>
            </a:r>
          </a:p>
          <a:p>
            <a:r>
              <a:rPr lang="en-US" dirty="0" smtClean="0"/>
              <a:t>Speakers knowledgeable about the subject</a:t>
            </a:r>
          </a:p>
          <a:p>
            <a:r>
              <a:rPr lang="en-US" dirty="0" smtClean="0"/>
              <a:t>Lesson plans built into TED.ED</a:t>
            </a:r>
          </a:p>
          <a:p>
            <a:r>
              <a:rPr lang="en-US" dirty="0" smtClean="0"/>
              <a:t>Videos are great resources for differentiated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Might Want to Look At This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68606"/>
              </p:ext>
            </p:extLst>
          </p:nvPr>
        </p:nvGraphicFramePr>
        <p:xfrm>
          <a:off x="609600" y="2667000"/>
          <a:ext cx="30591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486400" imgH="7289800" progId="Word.Document.12">
                  <p:embed/>
                </p:oleObj>
              </mc:Choice>
              <mc:Fallback>
                <p:oleObj name="Document" r:id="rId4" imgW="5486400" imgH="728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667000"/>
                        <a:ext cx="30591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29718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 You Listen</a:t>
            </a:r>
          </a:p>
          <a:p>
            <a:r>
              <a:rPr lang="en-US" sz="2000" dirty="0" smtClean="0"/>
              <a:t>Vocabulary</a:t>
            </a:r>
          </a:p>
          <a:p>
            <a:r>
              <a:rPr lang="en-US" sz="2000" dirty="0" smtClean="0"/>
              <a:t>Listen for Main Idea</a:t>
            </a:r>
          </a:p>
          <a:p>
            <a:r>
              <a:rPr lang="en-US" sz="2000" dirty="0" smtClean="0"/>
              <a:t>Listen for Details</a:t>
            </a:r>
          </a:p>
          <a:p>
            <a:r>
              <a:rPr lang="en-US" sz="2000" dirty="0" smtClean="0"/>
              <a:t>Use an Outline</a:t>
            </a:r>
          </a:p>
          <a:p>
            <a:r>
              <a:rPr lang="en-US" sz="2000" dirty="0" smtClean="0"/>
              <a:t>Think Critically</a:t>
            </a:r>
          </a:p>
          <a:p>
            <a:r>
              <a:rPr lang="en-US" sz="2000" dirty="0" smtClean="0"/>
              <a:t>Speaking </a:t>
            </a:r>
            <a:r>
              <a:rPr lang="mr-IN" sz="2000" dirty="0" smtClean="0"/>
              <a:t>–</a:t>
            </a:r>
            <a:r>
              <a:rPr lang="en-US" sz="2000" dirty="0" smtClean="0"/>
              <a:t> Communicate</a:t>
            </a:r>
          </a:p>
          <a:p>
            <a:r>
              <a:rPr lang="en-US" sz="2000" dirty="0" smtClean="0"/>
              <a:t>Syllable Stress</a:t>
            </a:r>
          </a:p>
          <a:p>
            <a:r>
              <a:rPr lang="en-US" sz="2000" dirty="0" smtClean="0"/>
              <a:t>Collaborate</a:t>
            </a:r>
          </a:p>
          <a:p>
            <a:r>
              <a:rPr lang="en-US" sz="2000" dirty="0" smtClean="0"/>
              <a:t>Work with a partner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1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Short videos </a:t>
            </a:r>
            <a:r>
              <a:rPr lang="en-US" dirty="0" smtClean="0"/>
              <a:t>on Academics.   Students can take full courses.</a:t>
            </a:r>
          </a:p>
          <a:p>
            <a:endParaRPr lang="en-US" dirty="0"/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Flipped Classroom, Differentiation in Classroom, Self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122" b="22122"/>
          <a:stretch>
            <a:fillRect/>
          </a:stretch>
        </p:blipFill>
        <p:spPr>
          <a:xfrm>
            <a:off x="457200" y="1905000"/>
            <a:ext cx="8534400" cy="4953000"/>
          </a:xfrm>
        </p:spPr>
      </p:pic>
    </p:spTree>
    <p:extLst>
      <p:ext uri="{BB962C8B-B14F-4D97-AF65-F5344CB8AC3E}">
        <p14:creationId xmlns:p14="http://schemas.microsoft.com/office/powerpoint/2010/main" val="876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hlinkClick r:id="rId2"/>
              </a:rPr>
              <a:t>device </a:t>
            </a:r>
            <a:r>
              <a:rPr lang="en-US" dirty="0" smtClean="0"/>
              <a:t>is useful for all, but especially useful for those who have a disability:</a:t>
            </a:r>
          </a:p>
          <a:p>
            <a:r>
              <a:rPr lang="en-US" dirty="0" smtClean="0"/>
              <a:t>Blind</a:t>
            </a:r>
          </a:p>
          <a:p>
            <a:r>
              <a:rPr lang="en-US" dirty="0" smtClean="0"/>
              <a:t>Visually Impaired</a:t>
            </a:r>
          </a:p>
          <a:p>
            <a:r>
              <a:rPr lang="en-US" dirty="0" smtClean="0"/>
              <a:t>Learning Disabled</a:t>
            </a:r>
          </a:p>
          <a:p>
            <a:r>
              <a:rPr lang="en-US" dirty="0" smtClean="0"/>
              <a:t>ADHD-ADD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of Contemporary American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Increase the </a:t>
            </a:r>
            <a:r>
              <a:rPr lang="en-US" dirty="0" smtClean="0">
                <a:hlinkClick r:id="rId2"/>
              </a:rPr>
              <a:t>vocabulary</a:t>
            </a:r>
            <a:r>
              <a:rPr lang="en-US" dirty="0" smtClean="0"/>
              <a:t> of your students.  Let them find words that are used in context.</a:t>
            </a:r>
          </a:p>
          <a:p>
            <a:r>
              <a:rPr lang="en-US" dirty="0" smtClean="0"/>
              <a:t>560 million words in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1600200"/>
          </a:xfrm>
        </p:spPr>
        <p:txBody>
          <a:bodyPr/>
          <a:lstStyle/>
          <a:p>
            <a:r>
              <a:rPr lang="en-US" dirty="0" smtClean="0"/>
              <a:t>Cannot End Without Sharing Something That You Have With You Everyday.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209800"/>
          </a:xfrm>
        </p:spPr>
        <p:txBody>
          <a:bodyPr/>
          <a:lstStyle/>
          <a:p>
            <a:r>
              <a:rPr lang="en-US" dirty="0" smtClean="0"/>
              <a:t>Turn on your device (share if you don’t have one)</a:t>
            </a:r>
          </a:p>
          <a:p>
            <a:r>
              <a:rPr lang="en-US" dirty="0" smtClean="0"/>
              <a:t>Go To General</a:t>
            </a:r>
          </a:p>
          <a:p>
            <a:r>
              <a:rPr lang="en-US" dirty="0" smtClean="0"/>
              <a:t>Go To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1600200"/>
          </a:xfrm>
        </p:spPr>
        <p:txBody>
          <a:bodyPr/>
          <a:lstStyle/>
          <a:p>
            <a:r>
              <a:rPr lang="en-US" dirty="0" smtClean="0"/>
              <a:t>Cannot End Without Sharing Something That You Have With You Everyday.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209800"/>
          </a:xfrm>
        </p:spPr>
        <p:txBody>
          <a:bodyPr/>
          <a:lstStyle/>
          <a:p>
            <a:r>
              <a:rPr lang="en-US" dirty="0" smtClean="0"/>
              <a:t>DO NOT TURN ON “VOICE OVER” YET</a:t>
            </a:r>
          </a:p>
          <a:p>
            <a:r>
              <a:rPr lang="en-US" dirty="0" smtClean="0"/>
              <a:t>Take a few minutes and look at the items that are in ACCESSBILITY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1600200"/>
          </a:xfrm>
        </p:spPr>
        <p:txBody>
          <a:bodyPr/>
          <a:lstStyle/>
          <a:p>
            <a:r>
              <a:rPr lang="en-US" dirty="0" smtClean="0"/>
              <a:t>Cannot End Without Sharing Something That You Have With You Everyday.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209800"/>
          </a:xfrm>
        </p:spPr>
        <p:txBody>
          <a:bodyPr/>
          <a:lstStyle/>
          <a:p>
            <a:r>
              <a:rPr lang="en-US" dirty="0" smtClean="0"/>
              <a:t>NOW, TURN ON ‘VOICE OVER’</a:t>
            </a:r>
          </a:p>
          <a:p>
            <a:r>
              <a:rPr lang="en-US" dirty="0" smtClean="0"/>
              <a:t>With voice over you can draw letters on the screen and have them translated to text in mail, notes and other applications.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1600200"/>
          </a:xfrm>
        </p:spPr>
        <p:txBody>
          <a:bodyPr/>
          <a:lstStyle/>
          <a:p>
            <a:r>
              <a:rPr lang="en-US" dirty="0" smtClean="0"/>
              <a:t>Cannot End Without Sharing Something That You Have With You Everyday.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209800"/>
          </a:xfrm>
        </p:spPr>
        <p:txBody>
          <a:bodyPr/>
          <a:lstStyle/>
          <a:p>
            <a:r>
              <a:rPr lang="en-US" dirty="0" smtClean="0"/>
              <a:t>Voice Over has a virtual control called a rotor that you can just dial with two fingers on the screen.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1600200"/>
          </a:xfrm>
        </p:spPr>
        <p:txBody>
          <a:bodyPr/>
          <a:lstStyle/>
          <a:p>
            <a:r>
              <a:rPr lang="en-US" dirty="0" smtClean="0"/>
              <a:t>On your device, in voice over, you actually have a braille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2098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979787"/>
            <a:ext cx="4419600" cy="28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305800" cy="838200"/>
          </a:xfrm>
        </p:spPr>
        <p:txBody>
          <a:bodyPr/>
          <a:lstStyle/>
          <a:p>
            <a:r>
              <a:rPr lang="en-US" dirty="0" smtClean="0"/>
              <a:t>THE POSSIBILITIES OF  TECHNOLOGY ARE ENDLESS!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305800" cy="2971800"/>
          </a:xfrm>
        </p:spPr>
        <p:txBody>
          <a:bodyPr/>
          <a:lstStyle/>
          <a:p>
            <a:r>
              <a:rPr lang="en-US" dirty="0" smtClean="0"/>
              <a:t>If the brilliant </a:t>
            </a:r>
            <a:r>
              <a:rPr lang="en-US" dirty="0" smtClean="0">
                <a:hlinkClick r:id="rId2"/>
              </a:rPr>
              <a:t>Stephen Hawking </a:t>
            </a:r>
            <a:r>
              <a:rPr lang="en-US" dirty="0" smtClean="0"/>
              <a:t>can talk by flexing a muscle and typing with a chip implanted in his cheek, what else?</a:t>
            </a:r>
          </a:p>
          <a:p>
            <a:endParaRPr lang="en-US" dirty="0"/>
          </a:p>
          <a:p>
            <a:r>
              <a:rPr lang="en-US" dirty="0" smtClean="0"/>
              <a:t>When you limit others, you limit yourself.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COMMENTS!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68" b="11068"/>
          <a:stretch>
            <a:fillRect/>
          </a:stretch>
        </p:blipFill>
        <p:spPr>
          <a:xfrm>
            <a:off x="381000" y="2590800"/>
            <a:ext cx="8305800" cy="3962400"/>
          </a:xfrm>
        </p:spPr>
      </p:pic>
    </p:spTree>
    <p:extLst>
      <p:ext uri="{BB962C8B-B14F-4D97-AF65-F5344CB8AC3E}">
        <p14:creationId xmlns:p14="http://schemas.microsoft.com/office/powerpoint/2010/main" val="3562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305800" cy="441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MOST IMPORTANT THING THAT SCHOOLS CAN DO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NOT TO ADD MORE TECHNOLOGY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BUT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 USE IT MORE EFFECTIVELY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571" t="-18222" r="-52924" b="2470"/>
          <a:stretch/>
        </p:blipFill>
        <p:spPr>
          <a:xfrm>
            <a:off x="-834571" y="1066800"/>
            <a:ext cx="8987971" cy="5670248"/>
          </a:xfrm>
        </p:spPr>
      </p:pic>
      <p:sp>
        <p:nvSpPr>
          <p:cNvPr id="7" name="Rectangle 6"/>
          <p:cNvSpPr/>
          <p:nvPr/>
        </p:nvSpPr>
        <p:spPr>
          <a:xfrm>
            <a:off x="4889786" y="2971800"/>
            <a:ext cx="428306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Dewey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1859-1952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constant in the technology industry is change. </a:t>
            </a:r>
            <a:r>
              <a:rPr lang="en-US" sz="1400" dirty="0" smtClean="0"/>
              <a:t>Mark Bennett</a:t>
            </a:r>
          </a:p>
          <a:p>
            <a:endParaRPr lang="en-US" sz="1400" dirty="0"/>
          </a:p>
          <a:p>
            <a:r>
              <a:rPr lang="en-US" sz="4400" dirty="0" smtClean="0"/>
              <a:t>TECHNOLOGY IS NOT GOING AWAY.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05800" cy="838200"/>
          </a:xfrm>
        </p:spPr>
        <p:txBody>
          <a:bodyPr/>
          <a:lstStyle/>
          <a:p>
            <a:r>
              <a:rPr lang="en-US" dirty="0" smtClean="0"/>
              <a:t>Bill Daggett, President of THE Center for Leaders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382000" cy="2590800"/>
          </a:xfrm>
        </p:spPr>
        <p:txBody>
          <a:bodyPr/>
          <a:lstStyle/>
          <a:p>
            <a:r>
              <a:rPr lang="en-US" dirty="0" smtClean="0"/>
              <a:t>“WHEN STUDENTS ENTER OUR SCHOOLS, THEY ARE ENTERING THE HISTORICAL MUSEUM OF TECHNOLOGY.”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05800" cy="3733800"/>
          </a:xfrm>
        </p:spPr>
        <p:txBody>
          <a:bodyPr/>
          <a:lstStyle/>
          <a:p>
            <a:r>
              <a:rPr lang="en-US" dirty="0" smtClean="0"/>
              <a:t>Think for a few minutes about this saying.  Choose a partner. Discuss this with your partner.  Share with group. </a:t>
            </a:r>
          </a:p>
          <a:p>
            <a:pPr lvl="1"/>
            <a:r>
              <a:rPr lang="en-US" dirty="0" smtClean="0"/>
              <a:t>1.  What does this Daggett quote mean to you?</a:t>
            </a:r>
          </a:p>
          <a:p>
            <a:pPr lvl="1"/>
            <a:r>
              <a:rPr lang="en-US" dirty="0" smtClean="0"/>
              <a:t>2.  If this is true, what does it mean to your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914400"/>
          </a:xfrm>
        </p:spPr>
        <p:txBody>
          <a:bodyPr/>
          <a:lstStyle/>
          <a:p>
            <a:r>
              <a:rPr lang="en-US" dirty="0" smtClean="0"/>
              <a:t>What is happening in the world in 2018?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305800" cy="2971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Did you Know?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about the USA and it goes very fast.   However, you can transfer the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Let’s watch another one.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Again, very fast and about the 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57">
  <a:themeElements>
    <a:clrScheme name="Default Desig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TM01072157</Template>
  <TotalTime>2629</TotalTime>
  <Words>673</Words>
  <Application>Microsoft Office PowerPoint</Application>
  <PresentationFormat>Экран (4:3)</PresentationFormat>
  <Paragraphs>119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TM01072157</vt:lpstr>
      <vt:lpstr>Document</vt:lpstr>
      <vt:lpstr>INTEGRATING TECHNOLOGY INTO THE CLASSROOM</vt:lpstr>
      <vt:lpstr>Презентация PowerPoint</vt:lpstr>
      <vt:lpstr>THE MOST IMPORTANT THING THAT SCHOOLS CAN DO  IS  NOT TO ADD MORE TECHNOLOGY  BUT  TO USE IT MORE EFFECTIVELY.</vt:lpstr>
      <vt:lpstr>Презентация PowerPoint</vt:lpstr>
      <vt:lpstr>TECHNOLOGY</vt:lpstr>
      <vt:lpstr>Bill Daggett, President of THE Center for Leaders in Education</vt:lpstr>
      <vt:lpstr>THINK-PAIR-SHARE</vt:lpstr>
      <vt:lpstr>What is happening in the world in 2018?</vt:lpstr>
      <vt:lpstr>Презентация PowerPoint</vt:lpstr>
      <vt:lpstr>Презентация PowerPoint</vt:lpstr>
      <vt:lpstr>INSTANT FEEDBACK</vt:lpstr>
      <vt:lpstr>INSTANT FEEDBACK</vt:lpstr>
      <vt:lpstr>Google classroom</vt:lpstr>
      <vt:lpstr>G Suite for Education</vt:lpstr>
      <vt:lpstr>EDMODO.COM</vt:lpstr>
      <vt:lpstr>TED TALKS, TEDED, TEDX</vt:lpstr>
      <vt:lpstr>WHY USE TED</vt:lpstr>
      <vt:lpstr>You Might Want to Look At This</vt:lpstr>
      <vt:lpstr>KHAN ACADEMY</vt:lpstr>
      <vt:lpstr>Now a Device</vt:lpstr>
      <vt:lpstr>Corpus of Contemporary American English</vt:lpstr>
      <vt:lpstr>Cannot End Without Sharing Something That You Have With You Everyday.</vt:lpstr>
      <vt:lpstr>Cannot End Without Sharing Something That You Have With You Everyday.</vt:lpstr>
      <vt:lpstr>Cannot End Without Sharing Something That You Have With You Everyday.</vt:lpstr>
      <vt:lpstr>Cannot End Without Sharing Something That You Have With You Everyday.</vt:lpstr>
      <vt:lpstr>On your device, in voice over, you actually have a braille screen</vt:lpstr>
      <vt:lpstr>THE POSSIBILITIES OF  TECHNOLOGY ARE ENDLESS!</vt:lpstr>
      <vt:lpstr>QUESTIONS?  COMMENTS!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TECHNOLOGY INTO THE CLASSROOM</dc:title>
  <dc:creator>Я</dc:creator>
  <cp:lastModifiedBy>Я</cp:lastModifiedBy>
  <cp:revision>27</cp:revision>
  <cp:lastPrinted>2018-03-31T05:36:26Z</cp:lastPrinted>
  <dcterms:created xsi:type="dcterms:W3CDTF">1601-01-01T00:00:00Z</dcterms:created>
  <dcterms:modified xsi:type="dcterms:W3CDTF">2018-04-27T07:54:11Z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TC010721571033</vt:lpwstr>
  </property>
</Properties>
</file>